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342" r:id="rId5"/>
    <p:sldId id="351" r:id="rId6"/>
    <p:sldId id="352" r:id="rId7"/>
    <p:sldId id="350" r:id="rId8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4596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BC4FF2-A56D-4B18-AAA0-894F550A18A4}" type="datetime1">
              <a:rPr lang="es-MX" smtClean="0"/>
              <a:t>02/05/2024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59380A-1823-41F7-9921-06DA00B269F7}" type="datetime1">
              <a:rPr lang="es-MX" noProof="0" smtClean="0"/>
              <a:t>02/05/2024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9634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376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457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Marcador de conteni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s-MX" noProof="0"/>
              <a:t>Haz clic para editar el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subtítulo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MX" noProof="0"/>
              <a:t>Haz clic para modificar los estilos del texto maestro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es-MX" noProof="0"/>
              <a:t>Haz clic para editar el estilo del título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s-MX" noProof="0">
              <a:solidFill>
                <a:schemeClr val="bg1"/>
              </a:solidFill>
            </a:endParaRPr>
          </a:p>
          <a:p>
            <a:pPr rtl="0"/>
            <a:endParaRPr lang="es-MX" noProof="0">
              <a:solidFill>
                <a:schemeClr val="bg1"/>
              </a:solidFill>
            </a:endParaRPr>
          </a:p>
          <a:p>
            <a:pPr rtl="0"/>
            <a:endParaRPr lang="es-MX" noProof="0">
              <a:solidFill>
                <a:schemeClr val="bg1"/>
              </a:solidFill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9" name="Marcador de número de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25" name="Marcador de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22" name="Marcador de pie de pá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4" name="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8" name="Marcador de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0" name="Marcador de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1" name="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42" name="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44" name="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6" name="Marcador de posición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s-MX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Haz clic aquí para insertar una imagen o un gráfico</a:t>
            </a:r>
            <a:endParaRPr lang="es-MX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1" name="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3" name="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6" name="Marcador de posición de número de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9" name="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26" name="Marcador de conteni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23" name="Marcador de posición de conteni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s-MX" noProof="0">
                <a:solidFill>
                  <a:schemeClr val="bg1"/>
                </a:solidFill>
              </a:rPr>
              <a:t>Haz clic para modificar los estilos del texto maestro</a:t>
            </a:r>
          </a:p>
        </p:txBody>
      </p:sp>
      <p:sp>
        <p:nvSpPr>
          <p:cNvPr id="24" name="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6" name="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21" name="Marcador de posición de conteni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7" name="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9" name="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20" name="Marcador de posición de número de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6" name="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7" name="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conteni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Marcador de conteni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es-MX" noProof="0"/>
              <a:t>Haz clic para editar el título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8" name="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s-MX" noProof="0"/>
              <a:t>Hallazgos científicos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Data Analytics Project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4203104"/>
            <a:ext cx="12191997" cy="781119"/>
          </a:xfrm>
        </p:spPr>
        <p:txBody>
          <a:bodyPr rtlCol="0"/>
          <a:lstStyle/>
          <a:p>
            <a:pPr rtl="0"/>
            <a:r>
              <a:rPr lang="es-419" dirty="0"/>
              <a:t>B</a:t>
            </a:r>
            <a:r>
              <a:rPr lang="es-MX" dirty="0"/>
              <a:t>uilding Software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Decision</a:t>
            </a:r>
            <a:r>
              <a:rPr lang="es-MX" dirty="0"/>
              <a:t> </a:t>
            </a:r>
            <a:r>
              <a:rPr lang="es-MX" dirty="0" err="1"/>
              <a:t>Making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s-MX" dirty="0"/>
              <a:t>Ernesto Cantú, </a:t>
            </a:r>
            <a:r>
              <a:rPr lang="es-MX" dirty="0" err="1"/>
              <a:t>M.Eng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About the project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r>
              <a:rPr lang="en-US" dirty="0"/>
              <a:t>Make a easy and interactive Data Analytics Project using a Toy’s Manufacturer Sales info, so you can learn how to get some business insights from data, such as:</a:t>
            </a:r>
          </a:p>
          <a:p>
            <a:pPr rtl="0"/>
            <a:endParaRPr lang="es-MX" dirty="0"/>
          </a:p>
          <a:p>
            <a:pPr rtl="0"/>
            <a:endParaRPr lang="es-MX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MX" smtClean="0"/>
              <a:pPr/>
              <a:t>2</a:t>
            </a:fld>
            <a:endParaRPr lang="es-MX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0FCCEB6-52BF-6F18-9DA7-F485EE96223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4343400"/>
            <a:ext cx="6888665" cy="1830837"/>
          </a:xfrm>
        </p:spPr>
        <p:txBody>
          <a:bodyPr/>
          <a:lstStyle/>
          <a:p>
            <a:r>
              <a:rPr lang="en-US" dirty="0"/>
              <a:t>Sales incomes</a:t>
            </a:r>
          </a:p>
          <a:p>
            <a:r>
              <a:rPr lang="en-US" dirty="0"/>
              <a:t>Sales per region and product line</a:t>
            </a:r>
          </a:p>
          <a:p>
            <a:r>
              <a:rPr lang="en-US" dirty="0"/>
              <a:t>In case this is an online report, track some important data such as status</a:t>
            </a:r>
          </a:p>
          <a:p>
            <a:r>
              <a:rPr lang="en-US" dirty="0"/>
              <a:t>Analyze customer’s behavior.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About the skills we will be practicing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MX" smtClean="0"/>
              <a:pPr rtl="0"/>
              <a:t>3</a:t>
            </a:fld>
            <a:endParaRPr lang="es-MX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0FCCEB6-52BF-6F18-9DA7-F485EE96223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2670464"/>
            <a:ext cx="6888665" cy="1830837"/>
          </a:xfrm>
        </p:spPr>
        <p:txBody>
          <a:bodyPr/>
          <a:lstStyle/>
          <a:p>
            <a:r>
              <a:rPr lang="en-US" dirty="0"/>
              <a:t>Data manipulation</a:t>
            </a:r>
          </a:p>
          <a:p>
            <a:r>
              <a:rPr lang="en-US" dirty="0"/>
              <a:t>Loading data from files to Database</a:t>
            </a:r>
          </a:p>
          <a:p>
            <a:r>
              <a:rPr lang="en-US" dirty="0"/>
              <a:t>Data treatment</a:t>
            </a:r>
          </a:p>
          <a:p>
            <a:r>
              <a:rPr lang="en-US" dirty="0"/>
              <a:t>Database cloud hosting</a:t>
            </a:r>
          </a:p>
          <a:p>
            <a:r>
              <a:rPr lang="en-US" dirty="0"/>
              <a:t>Data querying</a:t>
            </a:r>
          </a:p>
          <a:p>
            <a:r>
              <a:rPr lang="en-US" dirty="0"/>
              <a:t>Data visualization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8260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 err="1"/>
              <a:t>Thanks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MX" dirty="0"/>
              <a:t>Ernesto Cantú</a:t>
            </a:r>
          </a:p>
          <a:p>
            <a:pPr rtl="0"/>
            <a:r>
              <a:rPr lang="es-MX" dirty="0"/>
              <a:t>ernesto.cantu1989@tec.mx</a:t>
            </a:r>
          </a:p>
          <a:p>
            <a:pPr rtl="0"/>
            <a:r>
              <a:rPr lang="es-MX" dirty="0"/>
              <a:t>ernesto.cantu@aleph5.com</a:t>
            </a:r>
          </a:p>
          <a:p>
            <a:pPr rtl="0"/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s-MX" smtClean="0"/>
              <a:pPr rtl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3_TF11936837_Win32" id="{E6AFD524-1D0B-4220-8356-DCD47A639CEB}" vid="{24FA402A-E8DA-4715-BA70-42BB56C5A5C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conclusiones científicas</Template>
  <TotalTime>30</TotalTime>
  <Words>125</Words>
  <Application>Microsoft Office PowerPoint</Application>
  <PresentationFormat>Panorámica</PresentationFormat>
  <Paragraphs>27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Arial Nova</vt:lpstr>
      <vt:lpstr>Biome</vt:lpstr>
      <vt:lpstr>Biome Light</vt:lpstr>
      <vt:lpstr>Calibri</vt:lpstr>
      <vt:lpstr>Segoe UI</vt:lpstr>
      <vt:lpstr>Tema de la oficina</vt:lpstr>
      <vt:lpstr>Data Analytics Project</vt:lpstr>
      <vt:lpstr>About the project</vt:lpstr>
      <vt:lpstr>About the skills we will be practicing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Project</dc:title>
  <dc:creator>Ernesto Cantú</dc:creator>
  <cp:lastModifiedBy>Ernesto Cantú</cp:lastModifiedBy>
  <cp:revision>1</cp:revision>
  <dcterms:created xsi:type="dcterms:W3CDTF">2024-05-03T05:20:07Z</dcterms:created>
  <dcterms:modified xsi:type="dcterms:W3CDTF">2024-05-03T05:50:22Z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